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2" r:id="rId10"/>
    <p:sldId id="263" r:id="rId11"/>
    <p:sldId id="269" r:id="rId12"/>
    <p:sldId id="264" r:id="rId13"/>
    <p:sldId id="270" r:id="rId14"/>
    <p:sldId id="265" r:id="rId15"/>
    <p:sldId id="271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ra tempelman" initials="kt" lastIdx="1" clrIdx="0">
    <p:extLst>
      <p:ext uri="{19B8F6BF-5375-455C-9EA6-DF929625EA0E}">
        <p15:presenceInfo xmlns:p15="http://schemas.microsoft.com/office/powerpoint/2012/main" userId="2c968d082fbb62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ra tempelman" userId="2c968d082fbb62ce" providerId="LiveId" clId="{8B387E03-31BB-4666-AF71-9390AC90F129}"/>
    <pc:docChg chg="modSld">
      <pc:chgData name="kyra tempelman" userId="2c968d082fbb62ce" providerId="LiveId" clId="{8B387E03-31BB-4666-AF71-9390AC90F129}" dt="2021-07-04T07:13:54.137" v="133" actId="20577"/>
      <pc:docMkLst>
        <pc:docMk/>
      </pc:docMkLst>
      <pc:sldChg chg="modSp mod">
        <pc:chgData name="kyra tempelman" userId="2c968d082fbb62ce" providerId="LiveId" clId="{8B387E03-31BB-4666-AF71-9390AC90F129}" dt="2021-07-04T07:13:54.137" v="133" actId="20577"/>
        <pc:sldMkLst>
          <pc:docMk/>
          <pc:sldMk cId="2690044146" sldId="269"/>
        </pc:sldMkLst>
        <pc:spChg chg="mod">
          <ac:chgData name="kyra tempelman" userId="2c968d082fbb62ce" providerId="LiveId" clId="{8B387E03-31BB-4666-AF71-9390AC90F129}" dt="2021-07-04T07:13:54.137" v="133" actId="20577"/>
          <ac:spMkLst>
            <pc:docMk/>
            <pc:sldMk cId="2690044146" sldId="269"/>
            <ac:spMk id="3" creationId="{BAB12BAA-0FB1-4A8F-B709-1268EFFAA3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video" Target="https://www.youtube.com/embed/nRP5JzY7hWU?feature=oembed" TargetMode="External"/><Relationship Id="rId7" Type="http://schemas.openxmlformats.org/officeDocument/2006/relationships/image" Target="../media/image13.jpeg"/><Relationship Id="rId2" Type="http://schemas.openxmlformats.org/officeDocument/2006/relationships/video" Target="https://www.youtube.com/embed/8zNPl2pTym4?start=12&amp;feature=oembed" TargetMode="External"/><Relationship Id="rId1" Type="http://schemas.openxmlformats.org/officeDocument/2006/relationships/video" Target="https://player.vimeo.com/video/457777267?app_id=12296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_QVsQAPi4Q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936AE-FF18-4B70-B3DC-1BB614C1C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Werken met protocollen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F9AACD-2DAA-4380-9F58-84FDCA2154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11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2F78D-C198-44D5-99A0-709DCF695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Temperatuur op meten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055AA-4977-436F-BFA4-F072C736A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38" y="1990374"/>
            <a:ext cx="10820400" cy="4024125"/>
          </a:xfrm>
        </p:spPr>
        <p:txBody>
          <a:bodyPr/>
          <a:lstStyle/>
          <a:p>
            <a:r>
              <a:rPr lang="nl-NL" dirty="0"/>
              <a:t>Welke soorten ken je?</a:t>
            </a:r>
            <a:br>
              <a:rPr lang="nl-NL" dirty="0"/>
            </a:b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45409D8-38BF-48C0-BC5A-2EEE0D4BDC16}"/>
              </a:ext>
            </a:extLst>
          </p:cNvPr>
          <p:cNvSpPr txBox="1"/>
          <p:nvPr/>
        </p:nvSpPr>
        <p:spPr>
          <a:xfrm>
            <a:off x="585926" y="2334827"/>
            <a:ext cx="9135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Rectaal (via de anus)  100% betrouwbaar</a:t>
            </a:r>
            <a:br>
              <a:rPr lang="nl-NL" dirty="0"/>
            </a:br>
            <a:r>
              <a:rPr lang="nl-NL" dirty="0"/>
              <a:t>Oraal (Via de mond) wijkt ongeveer 0,2 graad af</a:t>
            </a:r>
            <a:br>
              <a:rPr lang="nl-NL" dirty="0"/>
            </a:br>
            <a:r>
              <a:rPr lang="nl-NL" dirty="0"/>
              <a:t>Axillair (onder de oksel) wijkt ongeveer 0,5 graden af </a:t>
            </a:r>
            <a:br>
              <a:rPr lang="nl-NL" dirty="0"/>
            </a:br>
            <a:r>
              <a:rPr lang="nl-NL" dirty="0"/>
              <a:t>Via het oor  wijkt ongeveer 0,1 a 0,2 graad af</a:t>
            </a:r>
          </a:p>
          <a:p>
            <a:r>
              <a:rPr lang="nl-NL" dirty="0"/>
              <a:t>Via het voorhoofd  -&gt; Is afhankelijk van hoe je meet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CC3F35E-5E91-4D21-91BE-E01B7C998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874" y="4388244"/>
            <a:ext cx="2619375" cy="17430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4039FD-4B21-48F2-BABE-049EDEB61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00537"/>
            <a:ext cx="2466975" cy="18478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B1B14F2-3657-41AC-9091-F794C480A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303" y="1868836"/>
            <a:ext cx="2133600" cy="21336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ADCD829-4BEF-4428-B4D1-F0F156819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298" y="4647940"/>
            <a:ext cx="2857500" cy="16002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347870F-E5C8-485A-B959-2A9BBCB4B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656" y="1737018"/>
            <a:ext cx="1752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7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4E20F-12CD-4425-B31E-481304D2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zegt je temperatuur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B12BAA-0FB1-4A8F-B709-1268EFFAA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 lage temperatuur is vanaf de 36 a 36,5 graden</a:t>
            </a:r>
          </a:p>
          <a:p>
            <a:endParaRPr lang="nl-NL" dirty="0"/>
          </a:p>
          <a:p>
            <a:r>
              <a:rPr lang="nl-NL" dirty="0"/>
              <a:t>Een normale temperatuur ligt zo tussen de 36,5 en de 37,7</a:t>
            </a:r>
          </a:p>
          <a:p>
            <a:endParaRPr lang="nl-NL" dirty="0"/>
          </a:p>
          <a:p>
            <a:r>
              <a:rPr lang="nl-NL" dirty="0"/>
              <a:t>Een temperatuur tussen de 37,8 en de 38,4 noemen we verhoging</a:t>
            </a:r>
          </a:p>
          <a:p>
            <a:endParaRPr lang="nl-NL" dirty="0"/>
          </a:p>
          <a:p>
            <a:r>
              <a:rPr lang="nl-NL" dirty="0"/>
              <a:t>Als de temperatuur hoger is dan 38,4 noemen we </a:t>
            </a:r>
            <a:r>
              <a:rPr lang="nl-NL"/>
              <a:t>het koorts</a:t>
            </a:r>
            <a:endParaRPr lang="nl-NL" dirty="0"/>
          </a:p>
          <a:p>
            <a:endParaRPr lang="nl-NL" dirty="0"/>
          </a:p>
          <a:p>
            <a:r>
              <a:rPr lang="nl-NL" dirty="0"/>
              <a:t>Wat gebeurt er met je lichaam bij een te lage of hoge temperatuur?</a:t>
            </a:r>
          </a:p>
        </p:txBody>
      </p:sp>
    </p:spTree>
    <p:extLst>
      <p:ext uri="{BB962C8B-B14F-4D97-AF65-F5344CB8AC3E}">
        <p14:creationId xmlns:p14="http://schemas.microsoft.com/office/powerpoint/2010/main" val="269004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2D594C-1217-4E00-A19D-77D2192A3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4E04B1-FAA3-4B26-8AA9-7A54D975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770802" cy="4024125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CCC83AE1-469B-4A5C-839B-ABA747486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8475" y="1075591"/>
            <a:ext cx="3303482" cy="5148371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65EB01-6720-4F3D-9998-9AD053045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EE38B7-ED30-4CB0-B348-B406832F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6751948" cy="1293028"/>
          </a:xfrm>
        </p:spPr>
        <p:txBody>
          <a:bodyPr>
            <a:normAutofit/>
          </a:bodyPr>
          <a:lstStyle/>
          <a:p>
            <a:r>
              <a:rPr lang="nl-NL" dirty="0"/>
              <a:t>Bloeddruk meten</a:t>
            </a:r>
          </a:p>
        </p:txBody>
      </p:sp>
      <p:pic>
        <p:nvPicPr>
          <p:cNvPr id="5" name="Onlinemedia 4" title="Meet eenvoudig thuis je bloeddruk">
            <a:hlinkClick r:id="" action="ppaction://media"/>
            <a:extLst>
              <a:ext uri="{FF2B5EF4-FFF2-40B4-BE49-F238E27FC236}">
                <a16:creationId xmlns:a16="http://schemas.microsoft.com/office/drawing/2014/main" id="{74B83087-6DF2-4BC7-947D-A4EB6FF9BD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442114" y="1757712"/>
            <a:ext cx="2636238" cy="1482883"/>
          </a:xfrm>
          <a:prstGeom prst="rect">
            <a:avLst/>
          </a:prstGeom>
        </p:spPr>
      </p:pic>
      <p:pic>
        <p:nvPicPr>
          <p:cNvPr id="4" name="Onlinemedia 3" title="Filmpje bloeddruk meten">
            <a:hlinkClick r:id="" action="ppaction://media"/>
            <a:extLst>
              <a:ext uri="{FF2B5EF4-FFF2-40B4-BE49-F238E27FC236}">
                <a16:creationId xmlns:a16="http://schemas.microsoft.com/office/drawing/2014/main" id="{8FF155D5-4560-4D20-B185-DE9E27105B7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8422082" y="4030592"/>
            <a:ext cx="2656270" cy="1500792"/>
          </a:xfrm>
          <a:prstGeom prst="rect">
            <a:avLst/>
          </a:prstGeom>
        </p:spPr>
      </p:pic>
      <p:pic>
        <p:nvPicPr>
          <p:cNvPr id="6" name="Onlinemedia 5" title="Wat is de bloeddruk?">
            <a:hlinkClick r:id="" action="ppaction://media"/>
            <a:extLst>
              <a:ext uri="{FF2B5EF4-FFF2-40B4-BE49-F238E27FC236}">
                <a16:creationId xmlns:a16="http://schemas.microsoft.com/office/drawing/2014/main" id="{BB2B414B-B7D7-4900-93F6-139EED9849F9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997768" y="2057401"/>
            <a:ext cx="6310664" cy="35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D2D6F-BD69-4396-BB01-031173B4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zegt je bloeddruk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76E602-2BDC-4016-AD34-74F74C846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normale bloeddruk is een bloeddruk van ongeveer 120 over 80</a:t>
            </a:r>
          </a:p>
          <a:p>
            <a:endParaRPr lang="nl-NL" dirty="0"/>
          </a:p>
          <a:p>
            <a:r>
              <a:rPr lang="nl-NL" dirty="0"/>
              <a:t>Er wordt van een lage bloeddruk gesproken wanneer de bloeddruk  100 over 60 is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Er wordt van een hoge bloeddruk gesproken als deze 140 over 90</a:t>
            </a:r>
          </a:p>
          <a:p>
            <a:endParaRPr lang="nl-NL" dirty="0"/>
          </a:p>
          <a:p>
            <a:r>
              <a:rPr lang="nl-NL" dirty="0"/>
              <a:t>Wat betekend dit voor je gezondheid?</a:t>
            </a:r>
          </a:p>
        </p:txBody>
      </p:sp>
    </p:spTree>
    <p:extLst>
      <p:ext uri="{BB962C8B-B14F-4D97-AF65-F5344CB8AC3E}">
        <p14:creationId xmlns:p14="http://schemas.microsoft.com/office/powerpoint/2010/main" val="982404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915FA5E9-6A0B-4A0F-8F65-04FF17AE1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469E9129-40A7-431A-9059-A3164DCE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DAA430-F949-42DA-9D3A-7CB66082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8665"/>
            <a:ext cx="3306744" cy="1293028"/>
          </a:xfrm>
        </p:spPr>
        <p:txBody>
          <a:bodyPr>
            <a:normAutofit/>
          </a:bodyPr>
          <a:lstStyle/>
          <a:p>
            <a:r>
              <a:rPr lang="nl-NL" sz="3200"/>
              <a:t>Bloedsuiker afmeten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7894E8-BA37-4797-9C59-231CDA5C4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334827"/>
            <a:ext cx="3306742" cy="3883858"/>
          </a:xfrm>
        </p:spPr>
        <p:txBody>
          <a:bodyPr>
            <a:normAutofit/>
          </a:bodyPr>
          <a:lstStyle/>
          <a:p>
            <a:r>
              <a:rPr lang="nl-NL" sz="1600" dirty="0"/>
              <a:t>Wat is de bloedsuiker?</a:t>
            </a:r>
            <a:br>
              <a:rPr lang="nl-NL" sz="1600" dirty="0"/>
            </a:br>
            <a:r>
              <a:rPr lang="nl-NL" sz="1600" dirty="0"/>
              <a:t>De hoeveelheid suiker in het bloed.</a:t>
            </a:r>
          </a:p>
          <a:p>
            <a:endParaRPr lang="nl-NL" sz="1600" dirty="0"/>
          </a:p>
          <a:p>
            <a:r>
              <a:rPr lang="nl-NL" sz="1600" dirty="0"/>
              <a:t>Bij iemand met diabetes is deze bloedsuiker te hoog</a:t>
            </a:r>
          </a:p>
          <a:p>
            <a:endParaRPr lang="nl-NL" sz="1600" dirty="0"/>
          </a:p>
          <a:p>
            <a:r>
              <a:rPr lang="nl-NL" sz="1600" dirty="0"/>
              <a:t>Bloedsuiker meter volgens protocol </a:t>
            </a:r>
            <a:br>
              <a:rPr lang="nl-NL" sz="1600" dirty="0"/>
            </a:br>
            <a:endParaRPr lang="nl-NL" sz="1600" dirty="0"/>
          </a:p>
          <a:p>
            <a:endParaRPr lang="nl-NL" sz="1600" dirty="0"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6BFDDC8F-8D60-424D-8471-B32F1CB03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925BED-A31F-4E7C-9A0B-A386DB834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9" y="2108528"/>
            <a:ext cx="6127287" cy="30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3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D4A799-4CEA-404D-8A03-98509133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zegt je bloedsuiker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DC72D3-DEB2-4ACA-9EB6-27E1B7E88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Nuchter prikken of na het eten. </a:t>
            </a:r>
          </a:p>
          <a:p>
            <a:r>
              <a:rPr lang="nl-NL" dirty="0"/>
              <a:t>Als je nuchter prikt is 6,1 of lager een normale bloedsuiker</a:t>
            </a:r>
            <a:br>
              <a:rPr lang="nl-NL" dirty="0"/>
            </a:br>
            <a:r>
              <a:rPr lang="nl-NL" dirty="0"/>
              <a:t>als je na het eten prikt is 7,8 of lager een normale bloedsuiker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Wat zegt je bloedsuiker over je gezondheid</a:t>
            </a:r>
          </a:p>
        </p:txBody>
      </p:sp>
    </p:spTree>
    <p:extLst>
      <p:ext uri="{BB962C8B-B14F-4D97-AF65-F5344CB8AC3E}">
        <p14:creationId xmlns:p14="http://schemas.microsoft.com/office/powerpoint/2010/main" val="134560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8DB32-B2E1-4559-A8D3-DE334299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6C22C0-5269-46C1-9DB9-0C3C026D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handelingen die we zo juist hebben doorgenomen gaan we uitvoeren volgens protocol</a:t>
            </a:r>
          </a:p>
        </p:txBody>
      </p:sp>
    </p:spTree>
    <p:extLst>
      <p:ext uri="{BB962C8B-B14F-4D97-AF65-F5344CB8AC3E}">
        <p14:creationId xmlns:p14="http://schemas.microsoft.com/office/powerpoint/2010/main" val="25711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7CF26-C4B1-4F13-870F-F34CB74E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852DEC-72C0-46EE-9FB2-D860AA60C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Lesdoelen</a:t>
            </a:r>
          </a:p>
          <a:p>
            <a:r>
              <a:rPr lang="nl-NL" dirty="0"/>
              <a:t>Wat is een protocol </a:t>
            </a:r>
          </a:p>
          <a:p>
            <a:r>
              <a:rPr lang="nl-NL" dirty="0"/>
              <a:t>BMI berekenen</a:t>
            </a:r>
          </a:p>
          <a:p>
            <a:r>
              <a:rPr lang="nl-NL" dirty="0"/>
              <a:t>Buikomvang meten</a:t>
            </a:r>
          </a:p>
          <a:p>
            <a:r>
              <a:rPr lang="nl-NL" dirty="0"/>
              <a:t>Lengte meten</a:t>
            </a:r>
          </a:p>
          <a:p>
            <a:r>
              <a:rPr lang="nl-NL" dirty="0"/>
              <a:t>Temperatuur opnemen</a:t>
            </a:r>
          </a:p>
          <a:p>
            <a:r>
              <a:rPr lang="nl-NL" dirty="0"/>
              <a:t>Bloeddrukmeten (2manieren)</a:t>
            </a:r>
          </a:p>
          <a:p>
            <a:r>
              <a:rPr lang="nl-NL" dirty="0"/>
              <a:t>Bloedsuiker aflezen</a:t>
            </a:r>
          </a:p>
          <a:p>
            <a:r>
              <a:rPr lang="nl-NL" dirty="0"/>
              <a:t>Opdracht</a:t>
            </a:r>
          </a:p>
          <a:p>
            <a:r>
              <a:rPr lang="nl-NL" dirty="0"/>
              <a:t>Evalueren leerdoelen</a:t>
            </a:r>
          </a:p>
        </p:txBody>
      </p:sp>
    </p:spTree>
    <p:extLst>
      <p:ext uri="{BB962C8B-B14F-4D97-AF65-F5344CB8AC3E}">
        <p14:creationId xmlns:p14="http://schemas.microsoft.com/office/powerpoint/2010/main" val="378951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4A9F9-2925-42AB-9C64-580D75C8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770E1E-ACF2-4458-A54F-41AE12163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het einde van de les kan je vertellen wat een protocol is en waarom het belangrijk is om met een protocol te werken</a:t>
            </a:r>
          </a:p>
          <a:p>
            <a:r>
              <a:rPr lang="nl-NL" dirty="0"/>
              <a:t>Aan het einde van de les weet je waar je de protocollen van de 6 handelingen die uitgevoerd moeten worden kan vinden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596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41CD8-F0BD-492E-983B-1BC0BD83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 dirty="0"/>
              <a:t>Protocollen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AC6D06-9F5B-4F9A-A783-12B06AD4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nl-NL" dirty="0"/>
              <a:t>Wat is een protocol?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Waarom zou je gebruik maken van een protocol?</a:t>
            </a:r>
          </a:p>
          <a:p>
            <a:endParaRPr lang="nl-NL" dirty="0"/>
          </a:p>
        </p:txBody>
      </p:sp>
      <p:pic>
        <p:nvPicPr>
          <p:cNvPr id="7" name="Onlinemedia 6" title="Protocol handen wassen">
            <a:hlinkClick r:id="" action="ppaction://media"/>
            <a:extLst>
              <a:ext uri="{FF2B5EF4-FFF2-40B4-BE49-F238E27FC236}">
                <a16:creationId xmlns:a16="http://schemas.microsoft.com/office/drawing/2014/main" id="{6B69B3FE-70E2-4D55-9FC5-F37A0268BC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85000" y="2929383"/>
            <a:ext cx="4521200" cy="255447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0878F2A-2442-4968-907A-0F1AB19A711C}"/>
              </a:ext>
            </a:extLst>
          </p:cNvPr>
          <p:cNvSpPr txBox="1"/>
          <p:nvPr/>
        </p:nvSpPr>
        <p:spPr>
          <a:xfrm>
            <a:off x="790112" y="2604687"/>
            <a:ext cx="992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In een protocol staat stapsgewijs hoe je een handeling moet uitvoeren en wat je daarvoor nodig hebt 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E7B66D2-4867-44C9-8C48-C2770234F65D}"/>
              </a:ext>
            </a:extLst>
          </p:cNvPr>
          <p:cNvSpPr txBox="1"/>
          <p:nvPr/>
        </p:nvSpPr>
        <p:spPr>
          <a:xfrm>
            <a:off x="919208" y="4206622"/>
            <a:ext cx="5332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Om te zorgen dat handeling goed worden uitgevoerd en ook door de juiste mensen worden uitgevoerd.</a:t>
            </a:r>
          </a:p>
          <a:p>
            <a:br>
              <a:rPr lang="nl-NL" dirty="0"/>
            </a:br>
            <a:r>
              <a:rPr lang="nl-NL" dirty="0"/>
              <a:t>Als je een protocol gebruikt kunnen er geen misverstanden ontstaan</a:t>
            </a:r>
          </a:p>
        </p:txBody>
      </p:sp>
    </p:spTree>
    <p:extLst>
      <p:ext uri="{BB962C8B-B14F-4D97-AF65-F5344CB8AC3E}">
        <p14:creationId xmlns:p14="http://schemas.microsoft.com/office/powerpoint/2010/main" val="273253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E318C91-F0B0-40C3-A252-8571AA4BB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5179" b="51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24D247-C888-4AA8-B699-025D6D3E5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nl-NL" dirty="0"/>
              <a:t>BMI Berekenen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C4082E-EFBF-42DC-9D66-A33DEB602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r>
              <a:rPr lang="nl-NL" dirty="0"/>
              <a:t>Wat is je BMI?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Protocol BMI berekenen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1AAE5D1-7057-4F89-A798-B131BD5FC922}"/>
              </a:ext>
            </a:extLst>
          </p:cNvPr>
          <p:cNvSpPr txBox="1"/>
          <p:nvPr/>
        </p:nvSpPr>
        <p:spPr>
          <a:xfrm>
            <a:off x="719830" y="2604687"/>
            <a:ext cx="1043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Body Mass Index -&gt; Hiermee laat je zien wat de verhouding is tussen lengte en gewicht 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557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91E9A-A9FB-47C8-852A-649865C5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</a:t>
            </a:r>
            <a:r>
              <a:rPr lang="nl-NL" dirty="0" err="1"/>
              <a:t>bmi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F7FC45-4557-4685-8BA1-7AB200458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BMI lager dan 18,5 betekend dat je ondergewicht hebt</a:t>
            </a:r>
          </a:p>
          <a:p>
            <a:endParaRPr lang="nl-NL" dirty="0"/>
          </a:p>
          <a:p>
            <a:r>
              <a:rPr lang="nl-NL" dirty="0"/>
              <a:t>Een BMI van 18,5 tot 25 betekend dat je een gezond gewicht hebt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Een BMI van 25 tot 30 betekend dat je overgewicht hebt</a:t>
            </a:r>
          </a:p>
          <a:p>
            <a:endParaRPr lang="nl-NL" dirty="0"/>
          </a:p>
          <a:p>
            <a:r>
              <a:rPr lang="nl-NL" dirty="0"/>
              <a:t>Een BMI van 30 en hoger betekend dat je ernstig overgewicht hebt</a:t>
            </a:r>
          </a:p>
          <a:p>
            <a:endParaRPr lang="nl-NL" dirty="0"/>
          </a:p>
          <a:p>
            <a:r>
              <a:rPr lang="nl-NL" dirty="0"/>
              <a:t>Wat zegt je </a:t>
            </a:r>
            <a:r>
              <a:rPr lang="nl-NL" dirty="0" err="1"/>
              <a:t>bmi</a:t>
            </a:r>
            <a:r>
              <a:rPr lang="nl-NL" dirty="0"/>
              <a:t> over je gezondheid?</a:t>
            </a:r>
          </a:p>
        </p:txBody>
      </p:sp>
    </p:spTree>
    <p:extLst>
      <p:ext uri="{BB962C8B-B14F-4D97-AF65-F5344CB8AC3E}">
        <p14:creationId xmlns:p14="http://schemas.microsoft.com/office/powerpoint/2010/main" val="63549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606EF5-7DE8-44D4-A683-EF4986E9A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E15FE4-C7B0-4CE1-9889-0ACB5A7C1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BE4C29-9A2F-4D12-A524-44195660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8665"/>
            <a:ext cx="3306744" cy="1293028"/>
          </a:xfrm>
        </p:spPr>
        <p:txBody>
          <a:bodyPr>
            <a:normAutofit/>
          </a:bodyPr>
          <a:lstStyle/>
          <a:p>
            <a:r>
              <a:rPr lang="nl-NL" sz="3200"/>
              <a:t>Buikomvang meten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BC7286-387A-4733-9627-88D5E0D3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334827"/>
            <a:ext cx="3306742" cy="3883858"/>
          </a:xfrm>
        </p:spPr>
        <p:txBody>
          <a:bodyPr>
            <a:normAutofit/>
          </a:bodyPr>
          <a:lstStyle/>
          <a:p>
            <a:r>
              <a:rPr lang="en-US" sz="1600" dirty="0"/>
              <a:t>Je meet in centimeters hoe lang de om trek is </a:t>
            </a:r>
          </a:p>
          <a:p>
            <a:r>
              <a:rPr lang="en-US" sz="1600" dirty="0" err="1"/>
              <a:t>Deze</a:t>
            </a:r>
            <a:r>
              <a:rPr lang="en-US" sz="1600" dirty="0"/>
              <a:t> </a:t>
            </a:r>
            <a:r>
              <a:rPr lang="en-US" sz="1600" dirty="0" err="1"/>
              <a:t>manier</a:t>
            </a:r>
            <a:r>
              <a:rPr lang="en-US" sz="1600" dirty="0"/>
              <a:t> </a:t>
            </a:r>
            <a:r>
              <a:rPr lang="en-US" sz="1600" dirty="0" err="1"/>
              <a:t>wordt</a:t>
            </a:r>
            <a:r>
              <a:rPr lang="en-US" sz="1600" dirty="0"/>
              <a:t> </a:t>
            </a:r>
            <a:r>
              <a:rPr lang="en-US" sz="1600" dirty="0" err="1"/>
              <a:t>ook</a:t>
            </a:r>
            <a:r>
              <a:rPr lang="en-US" sz="1600" dirty="0"/>
              <a:t> </a:t>
            </a:r>
            <a:r>
              <a:rPr lang="en-US" sz="1600" dirty="0" err="1"/>
              <a:t>wel</a:t>
            </a:r>
            <a:r>
              <a:rPr lang="en-US" sz="1600" dirty="0"/>
              <a:t> </a:t>
            </a:r>
            <a:r>
              <a:rPr lang="en-US" sz="1600" dirty="0" err="1"/>
              <a:t>gebruikt</a:t>
            </a:r>
            <a:r>
              <a:rPr lang="en-US" sz="1600" dirty="0"/>
              <a:t> om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kijken</a:t>
            </a:r>
            <a:r>
              <a:rPr lang="en-US" sz="1600" dirty="0"/>
              <a:t> of je </a:t>
            </a:r>
            <a:r>
              <a:rPr lang="en-US" sz="1600" dirty="0" err="1"/>
              <a:t>een</a:t>
            </a:r>
            <a:r>
              <a:rPr lang="en-US" sz="1600" dirty="0"/>
              <a:t> </a:t>
            </a:r>
            <a:r>
              <a:rPr lang="en-US" sz="1600" dirty="0" err="1"/>
              <a:t>gezond</a:t>
            </a:r>
            <a:r>
              <a:rPr lang="en-US" sz="1600" dirty="0"/>
              <a:t> </a:t>
            </a:r>
            <a:r>
              <a:rPr lang="en-US" sz="1600" dirty="0" err="1"/>
              <a:t>gewicht</a:t>
            </a:r>
            <a:r>
              <a:rPr lang="en-US" sz="1600" dirty="0"/>
              <a:t> </a:t>
            </a:r>
            <a:r>
              <a:rPr lang="en-US" sz="1600" dirty="0" err="1"/>
              <a:t>hebt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Volgens</a:t>
            </a:r>
            <a:r>
              <a:rPr lang="en-US" sz="1600" dirty="0"/>
              <a:t> protocol je </a:t>
            </a:r>
            <a:r>
              <a:rPr lang="en-US" sz="1600" dirty="0" err="1"/>
              <a:t>buikomvang</a:t>
            </a:r>
            <a:r>
              <a:rPr lang="en-US" sz="1600" dirty="0"/>
              <a:t> </a:t>
            </a:r>
            <a:r>
              <a:rPr lang="en-US" sz="1600" dirty="0" err="1"/>
              <a:t>meten</a:t>
            </a:r>
            <a:endParaRPr lang="en-US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BA420DF-B174-4FB4-8008-B3A1954B1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6F9C7DE-7C52-4335-846C-2E0846220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88" r="4341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0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8119E-E967-47AA-925D-97F8E192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zegt je buikomvang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74F44D-8831-46C6-B6A3-AACA5C1F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Goede buikomvang</a:t>
            </a:r>
          </a:p>
          <a:p>
            <a:r>
              <a:rPr lang="nl-NL" dirty="0"/>
              <a:t>Bij vrouwen is tussen de 68 en 80 cm.</a:t>
            </a:r>
            <a:br>
              <a:rPr lang="nl-NL" dirty="0"/>
            </a:br>
            <a:r>
              <a:rPr lang="nl-NL" dirty="0"/>
              <a:t>Bij mannen is dit tussen de 79 en94 cm</a:t>
            </a:r>
          </a:p>
          <a:p>
            <a:endParaRPr lang="nl-NL" dirty="0"/>
          </a:p>
          <a:p>
            <a:r>
              <a:rPr lang="nl-NL" dirty="0"/>
              <a:t>Gaat samen met je BMI</a:t>
            </a:r>
          </a:p>
        </p:txBody>
      </p:sp>
    </p:spTree>
    <p:extLst>
      <p:ext uri="{BB962C8B-B14F-4D97-AF65-F5344CB8AC3E}">
        <p14:creationId xmlns:p14="http://schemas.microsoft.com/office/powerpoint/2010/main" val="226098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606EF5-7DE8-44D4-A683-EF4986E9A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E15FE4-C7B0-4CE1-9889-0ACB5A7C1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5A7C90-55A5-4B3A-B9D2-DDB9D7E7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8665"/>
            <a:ext cx="3306744" cy="1293028"/>
          </a:xfrm>
        </p:spPr>
        <p:txBody>
          <a:bodyPr>
            <a:normAutofit/>
          </a:bodyPr>
          <a:lstStyle/>
          <a:p>
            <a:r>
              <a:rPr lang="nl-NL" sz="3200"/>
              <a:t>Lengte meten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43E4E1-40D7-4F5C-9E49-B5DABA354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334827"/>
            <a:ext cx="3306742" cy="3883858"/>
          </a:xfrm>
        </p:spPr>
        <p:txBody>
          <a:bodyPr>
            <a:normAutofit/>
          </a:bodyPr>
          <a:lstStyle/>
          <a:p>
            <a:r>
              <a:rPr lang="en-US" sz="1600" dirty="0"/>
              <a:t>Hoe meet je </a:t>
            </a:r>
            <a:r>
              <a:rPr lang="en-US" sz="1600" dirty="0" err="1"/>
              <a:t>volgens</a:t>
            </a:r>
            <a:r>
              <a:rPr lang="en-US" sz="1600" dirty="0"/>
              <a:t> protocol je </a:t>
            </a:r>
            <a:r>
              <a:rPr lang="en-US" sz="1600" dirty="0" err="1"/>
              <a:t>lengte</a:t>
            </a:r>
            <a:r>
              <a:rPr lang="en-US" sz="1600" dirty="0"/>
              <a:t>?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BA420DF-B174-4FB4-8008-B3A1954B1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DDAE267-0758-4E87-B2BE-40F1C43F0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3" r="-2" b="-2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21026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92</TotalTime>
  <Words>546</Words>
  <Application>Microsoft Office PowerPoint</Application>
  <PresentationFormat>Breedbeeld</PresentationFormat>
  <Paragraphs>87</Paragraphs>
  <Slides>16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Condensspoor</vt:lpstr>
      <vt:lpstr>Werken met protocollen</vt:lpstr>
      <vt:lpstr>PowerPoint-presentatie</vt:lpstr>
      <vt:lpstr>PowerPoint-presentatie</vt:lpstr>
      <vt:lpstr>Protocollen </vt:lpstr>
      <vt:lpstr>BMI Berekenen</vt:lpstr>
      <vt:lpstr>Je bmi</vt:lpstr>
      <vt:lpstr>Buikomvang meten </vt:lpstr>
      <vt:lpstr>Wat zegt je buikomvang</vt:lpstr>
      <vt:lpstr>Lengte meten </vt:lpstr>
      <vt:lpstr>Temperatuur op meten</vt:lpstr>
      <vt:lpstr>Wat zegt je temperatuur</vt:lpstr>
      <vt:lpstr>Bloeddruk meten</vt:lpstr>
      <vt:lpstr>Wat zegt je bloeddruk</vt:lpstr>
      <vt:lpstr>Bloedsuiker afmeten</vt:lpstr>
      <vt:lpstr>Wat zegt je bloedsuiker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Werken met protocollen</dc:title>
  <dc:creator>Kyra Tempelman (student)</dc:creator>
  <cp:lastModifiedBy>Kyra Tempelman (student)</cp:lastModifiedBy>
  <cp:revision>3</cp:revision>
  <dcterms:created xsi:type="dcterms:W3CDTF">2021-06-09T11:08:57Z</dcterms:created>
  <dcterms:modified xsi:type="dcterms:W3CDTF">2021-07-04T07:13:56Z</dcterms:modified>
</cp:coreProperties>
</file>